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78A5-0DC2-4C7F-8326-83E9D9C8FC9E}" type="datetimeFigureOut">
              <a:rPr lang="en-AU" smtClean="0"/>
              <a:t>29/06/2016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8B0D-3C8F-4CFE-8E74-BDBC764F32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977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78A5-0DC2-4C7F-8326-83E9D9C8FC9E}" type="datetimeFigureOut">
              <a:rPr lang="en-AU" smtClean="0"/>
              <a:t>29/06/2016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8B0D-3C8F-4CFE-8E74-BDBC764F32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2046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78A5-0DC2-4C7F-8326-83E9D9C8FC9E}" type="datetimeFigureOut">
              <a:rPr lang="en-AU" smtClean="0"/>
              <a:t>29/06/2016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8B0D-3C8F-4CFE-8E74-BDBC764F32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3300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78A5-0DC2-4C7F-8326-83E9D9C8FC9E}" type="datetimeFigureOut">
              <a:rPr lang="en-AU" smtClean="0"/>
              <a:t>29/06/2016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8B0D-3C8F-4CFE-8E74-BDBC764F32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2522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78A5-0DC2-4C7F-8326-83E9D9C8FC9E}" type="datetimeFigureOut">
              <a:rPr lang="en-AU" smtClean="0"/>
              <a:t>29/06/2016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8B0D-3C8F-4CFE-8E74-BDBC764F32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428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78A5-0DC2-4C7F-8326-83E9D9C8FC9E}" type="datetimeFigureOut">
              <a:rPr lang="en-AU" smtClean="0"/>
              <a:t>29/06/2016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8B0D-3C8F-4CFE-8E74-BDBC764F32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8578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78A5-0DC2-4C7F-8326-83E9D9C8FC9E}" type="datetimeFigureOut">
              <a:rPr lang="en-AU" smtClean="0"/>
              <a:t>29/06/2016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8B0D-3C8F-4CFE-8E74-BDBC764F32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359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78A5-0DC2-4C7F-8326-83E9D9C8FC9E}" type="datetimeFigureOut">
              <a:rPr lang="en-AU" smtClean="0"/>
              <a:t>29/06/2016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8B0D-3C8F-4CFE-8E74-BDBC764F32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3592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78A5-0DC2-4C7F-8326-83E9D9C8FC9E}" type="datetimeFigureOut">
              <a:rPr lang="en-AU" smtClean="0"/>
              <a:t>29/06/2016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8B0D-3C8F-4CFE-8E74-BDBC764F32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5896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78A5-0DC2-4C7F-8326-83E9D9C8FC9E}" type="datetimeFigureOut">
              <a:rPr lang="en-AU" smtClean="0"/>
              <a:t>29/06/2016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8B0D-3C8F-4CFE-8E74-BDBC764F32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1235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78A5-0DC2-4C7F-8326-83E9D9C8FC9E}" type="datetimeFigureOut">
              <a:rPr lang="en-AU" smtClean="0"/>
              <a:t>29/06/2016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8B0D-3C8F-4CFE-8E74-BDBC764F32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7084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878A5-0DC2-4C7F-8326-83E9D9C8FC9E}" type="datetimeFigureOut">
              <a:rPr lang="en-AU" smtClean="0"/>
              <a:t>29/06/2016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48B0D-3C8F-4CFE-8E74-BDBC764F32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178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509" y="581039"/>
            <a:ext cx="6242845" cy="177409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509" y="2469429"/>
            <a:ext cx="9144000" cy="1655762"/>
          </a:xfrm>
        </p:spPr>
        <p:txBody>
          <a:bodyPr>
            <a:normAutofit/>
          </a:bodyPr>
          <a:lstStyle/>
          <a:p>
            <a:r>
              <a:rPr lang="en-AU" sz="4800" b="1" dirty="0" smtClean="0"/>
              <a:t>C &amp; C Plasma designs and cut outs</a:t>
            </a:r>
            <a:endParaRPr lang="en-AU" sz="4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54" y="3298105"/>
            <a:ext cx="4450773" cy="333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04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59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73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31999" y="380999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2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28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86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39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45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447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700" y="685800"/>
            <a:ext cx="6070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32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93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00" y="1517650"/>
            <a:ext cx="8102600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91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0"/>
            <a:ext cx="100584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448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Widescreen</PresentationFormat>
  <Paragraphs>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</dc:creator>
  <cp:lastModifiedBy>Kathryn</cp:lastModifiedBy>
  <cp:revision>1</cp:revision>
  <dcterms:created xsi:type="dcterms:W3CDTF">2016-06-29T04:00:44Z</dcterms:created>
  <dcterms:modified xsi:type="dcterms:W3CDTF">2016-06-29T04:01:00Z</dcterms:modified>
</cp:coreProperties>
</file>