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479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993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425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086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189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757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375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017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766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724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299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BFFE-7B84-40E2-85BB-52BBAFEDF095}" type="datetimeFigureOut">
              <a:rPr lang="en-AU" smtClean="0"/>
              <a:t>29/06/2016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8C64-EDCD-4A52-BDCA-F90E733341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40873" y="3616181"/>
            <a:ext cx="9144000" cy="2387600"/>
          </a:xfrm>
        </p:spPr>
        <p:txBody>
          <a:bodyPr/>
          <a:lstStyle/>
          <a:p>
            <a:r>
              <a:rPr lang="en-AU" dirty="0" smtClean="0"/>
              <a:t>Ute Trays &amp; Trailers </a:t>
            </a:r>
            <a:br>
              <a:rPr lang="en-AU" dirty="0" smtClean="0"/>
            </a:b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80" y="4530436"/>
            <a:ext cx="3103419" cy="2327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74" y="1234354"/>
            <a:ext cx="6241398" cy="1772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5" y="2460548"/>
            <a:ext cx="2595419" cy="19465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16" y="0"/>
            <a:ext cx="2729345" cy="20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5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8873" y="992332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91" y="353290"/>
            <a:ext cx="5823527" cy="43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2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4" y="72737"/>
            <a:ext cx="5332613" cy="3999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8" y="190066"/>
            <a:ext cx="4610100" cy="3609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77" y="3726181"/>
            <a:ext cx="4480559" cy="33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9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1"/>
            <a:ext cx="5041669" cy="3781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22" y="2008043"/>
            <a:ext cx="5550824" cy="41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5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7" y="737754"/>
            <a:ext cx="3904384" cy="5205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76" y="0"/>
            <a:ext cx="4418215" cy="3313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76" y="3413413"/>
            <a:ext cx="4328159" cy="32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2871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052" y="579294"/>
            <a:ext cx="3387436" cy="2540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91" y="2691245"/>
            <a:ext cx="4830404" cy="36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6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840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"/>
            <a:ext cx="3809999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45" y="2857501"/>
            <a:ext cx="6071756" cy="400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73782" cy="3730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337"/>
            <a:ext cx="4810991" cy="31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19" y="3480090"/>
            <a:ext cx="4503881" cy="3377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8191" cy="4852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19" y="0"/>
            <a:ext cx="4503881" cy="337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8" y="1254415"/>
            <a:ext cx="5601854" cy="4201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008" y="0"/>
            <a:ext cx="5032666" cy="67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" y="111457"/>
            <a:ext cx="3878584" cy="2909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14400"/>
            <a:ext cx="6248400" cy="4686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3557"/>
            <a:ext cx="4912591" cy="36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7" y="850650"/>
            <a:ext cx="6458093" cy="484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3682"/>
            <a:ext cx="4401693" cy="3304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9212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1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9" y="103909"/>
            <a:ext cx="4798291" cy="359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46" y="2293793"/>
            <a:ext cx="5896264" cy="44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" y="114299"/>
            <a:ext cx="4756727" cy="3567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53" y="2015835"/>
            <a:ext cx="5657273" cy="424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98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9617" y="827375"/>
            <a:ext cx="5455227" cy="4091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8407" y="825787"/>
            <a:ext cx="5442527" cy="40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Ute Trays &amp; Trailers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Trays &amp; Trailers</dc:title>
  <dc:creator>Kathryn</dc:creator>
  <cp:lastModifiedBy>Kathryn</cp:lastModifiedBy>
  <cp:revision>2</cp:revision>
  <dcterms:created xsi:type="dcterms:W3CDTF">2016-06-29T03:31:34Z</dcterms:created>
  <dcterms:modified xsi:type="dcterms:W3CDTF">2016-06-29T03:48:33Z</dcterms:modified>
</cp:coreProperties>
</file>